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3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5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5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0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7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5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1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4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5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A991866-7FAB-4D9A-B201-E0FD1D50C6CB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EEA586B-F4CB-4B7D-A029-5695AE2D09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11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F956D-43AA-7319-9476-BD6EB5CA3BB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it-IT" dirty="0"/>
              <a:t>DON EUSTACHIO MONTEMURRO:</a:t>
            </a:r>
            <a:br>
              <a:rPr lang="it-IT" dirty="0"/>
            </a:br>
            <a:r>
              <a:rPr lang="it-IT" sz="4000" dirty="0"/>
              <a:t>I linguaggi della </a:t>
            </a:r>
            <a:r>
              <a:rPr lang="it-IT" sz="4000" dirty="0" err="1"/>
              <a:t>santita’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0AD13C-C79A-6160-E6AF-A7349955E236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pPr algn="r"/>
            <a:r>
              <a:rPr lang="it-IT" dirty="0"/>
              <a:t>Presentazione di: BELLARTE GIUSEPPE</a:t>
            </a:r>
          </a:p>
          <a:p>
            <a:pPr algn="r"/>
            <a:r>
              <a:rPr lang="it-IT" dirty="0"/>
              <a:t>Classe 2^F –</a:t>
            </a:r>
          </a:p>
          <a:p>
            <a:pPr algn="r"/>
            <a:r>
              <a:rPr lang="it-IT" dirty="0"/>
              <a:t> </a:t>
            </a:r>
            <a:r>
              <a:rPr lang="it-IT" dirty="0" err="1"/>
              <a:t>Ist.Comprensivo</a:t>
            </a:r>
            <a:r>
              <a:rPr lang="it-IT" dirty="0"/>
              <a:t> «Don E. Montemurro» </a:t>
            </a:r>
          </a:p>
          <a:p>
            <a:pPr algn="r"/>
            <a:r>
              <a:rPr lang="it-IT" dirty="0"/>
              <a:t> Gravina (BA)</a:t>
            </a:r>
          </a:p>
          <a:p>
            <a:pPr algn="r"/>
            <a:r>
              <a:rPr lang="it-IT" dirty="0" err="1"/>
              <a:t>A.s.</a:t>
            </a:r>
            <a:r>
              <a:rPr lang="it-IT" dirty="0"/>
              <a:t> 2022/2023</a:t>
            </a:r>
          </a:p>
        </p:txBody>
      </p:sp>
    </p:spTree>
    <p:extLst>
      <p:ext uri="{BB962C8B-B14F-4D97-AF65-F5344CB8AC3E}">
        <p14:creationId xmlns:p14="http://schemas.microsoft.com/office/powerpoint/2010/main" val="30008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5C1EE-658C-3ACF-CD51-F611DB17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20 dicembre 1936 la salma di Don Eustachio </a:t>
            </a:r>
            <a:r>
              <a:rPr lang="it-IT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Montemurro venne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trasferita nella cappella della casa madre delle suore missionarie del Sacro Costato e di Maria Santissima Addolorata, a Gravina in Puglia.</a:t>
            </a:r>
          </a:p>
        </p:txBody>
      </p:sp>
      <p:pic>
        <p:nvPicPr>
          <p:cNvPr id="9218" name="Picture 2" descr="Suor Addolorata Terribile, prima superiora generale delle suore del Sacro  Costato">
            <a:extLst>
              <a:ext uri="{FF2B5EF4-FFF2-40B4-BE49-F238E27FC236}">
                <a16:creationId xmlns:a16="http://schemas.microsoft.com/office/drawing/2014/main" id="{F48BED63-8CF7-9FE0-1835-664B83383E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453" y="2093976"/>
            <a:ext cx="522602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CRO CUORE - SCUOLA MATERNA - Parrocchia dei Ss. Filippo e Giacomo">
            <a:extLst>
              <a:ext uri="{FF2B5EF4-FFF2-40B4-BE49-F238E27FC236}">
                <a16:creationId xmlns:a16="http://schemas.microsoft.com/office/drawing/2014/main" id="{3073B37C-0B2C-8D5D-8CE7-DAAF98C9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0" y="288613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10B4D-2C66-D3E4-935E-0E29DBA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365125"/>
            <a:ext cx="10730947" cy="1325563"/>
          </a:xfrm>
        </p:spPr>
        <p:txBody>
          <a:bodyPr>
            <a:normAutofit/>
          </a:bodyPr>
          <a:lstStyle/>
          <a:p>
            <a:pPr algn="ctr"/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Eustachio Montemurro nacque a Gravina in Puglia il 1 gennaio 1857 da Giuseppe Montemurro e Giulia Barbarossa. Secondogenito di sei figli, Maria Bruna, Francesco, Luigi, Maria Francesca e Federico.</a:t>
            </a:r>
          </a:p>
        </p:txBody>
      </p:sp>
      <p:pic>
        <p:nvPicPr>
          <p:cNvPr id="1026" name="Picture 2" descr="Padre Eustachio Montemurro - Missionarie Catechiste del Sacro Cuore">
            <a:extLst>
              <a:ext uri="{FF2B5EF4-FFF2-40B4-BE49-F238E27FC236}">
                <a16:creationId xmlns:a16="http://schemas.microsoft.com/office/drawing/2014/main" id="{BB8F31A9-DF80-4B14-1B4B-8F4EB16FE6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670" y="2095892"/>
            <a:ext cx="6465712" cy="3636963"/>
          </a:xfrm>
          <a:prstGeom prst="rect">
            <a:avLst/>
          </a:prstGeom>
          <a:pattFill prst="nar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789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6A6B10-0923-CFE9-4483-B77EAF11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8" y="675749"/>
            <a:ext cx="10816224" cy="1128775"/>
          </a:xfrm>
        </p:spPr>
        <p:txBody>
          <a:bodyPr>
            <a:normAutofit/>
          </a:bodyPr>
          <a:lstStyle/>
          <a:p>
            <a:pPr algn="ctr"/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1872 al 1875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frequento’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liceo classico «Emanuele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di Matera</a:t>
            </a:r>
            <a:b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.I.S. - La Scuola">
            <a:extLst>
              <a:ext uri="{FF2B5EF4-FFF2-40B4-BE49-F238E27FC236}">
                <a16:creationId xmlns:a16="http://schemas.microsoft.com/office/drawing/2014/main" id="{84B6C3C1-0E27-9F76-40D4-A7F00C7DE3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824" y="1922157"/>
            <a:ext cx="5767754" cy="40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1000">
              <a:srgbClr val="FFFF00"/>
            </a:gs>
            <a:gs pos="69000">
              <a:srgbClr val="FFE000"/>
            </a:gs>
            <a:gs pos="83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8999A-2776-6756-5FE4-A69FE001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1875 si iscrisse alla facoltà di medicina dell’università di Napoli, conseguendo nel 1879 un diploma speciale in matematica e scienze naturali e nel 1881 si laureò in medicina.</a:t>
            </a:r>
          </a:p>
        </p:txBody>
      </p:sp>
      <p:pic>
        <p:nvPicPr>
          <p:cNvPr id="3074" name="Picture 2" descr="Università degli Studi di Napoli Federico II: la storia - Unicafe Blog">
            <a:extLst>
              <a:ext uri="{FF2B5EF4-FFF2-40B4-BE49-F238E27FC236}">
                <a16:creationId xmlns:a16="http://schemas.microsoft.com/office/drawing/2014/main" id="{BB7308F1-E935-3F4E-B533-7BE8C16605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1000">
              <a:srgbClr val="0070C0"/>
            </a:gs>
            <a:gs pos="71000">
              <a:srgbClr val="0070C0"/>
            </a:gs>
            <a:gs pos="83000">
              <a:srgbClr val="00206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0A449-3439-A964-6191-91C179E1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 essersi  laureato e finito il militare, torn0’ a Gravina e si dedic0’ alla politica. Dal 1883 al 1891 divenne consigliere comunale nel «partito del popolo»</a:t>
            </a:r>
          </a:p>
        </p:txBody>
      </p:sp>
      <p:pic>
        <p:nvPicPr>
          <p:cNvPr id="4098" name="Picture 2" descr="Anni Quaranta: conservatori e progressisti a Gravina in Puglia - Algramà">
            <a:extLst>
              <a:ext uri="{FF2B5EF4-FFF2-40B4-BE49-F238E27FC236}">
                <a16:creationId xmlns:a16="http://schemas.microsoft.com/office/drawing/2014/main" id="{8F9358F2-A48A-5C88-9842-F6AC309250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413" y="2120900"/>
            <a:ext cx="5813524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1000">
              <a:srgbClr val="0070C0"/>
            </a:gs>
            <a:gs pos="71000">
              <a:srgbClr val="00B0F0"/>
            </a:gs>
            <a:gs pos="83000">
              <a:srgbClr val="00206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9E941-22D6-54D3-2798-A379131E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24 settembre 1904 fu ordinato sacerdote e fu nominato sostituto parroco della chiesa di San Nicola e Santa Cecilia, dove si dedicò alla catechesi , alla predicazione, all’assistenza degli infermi e alla direzione spirituale.</a:t>
            </a:r>
          </a:p>
        </p:txBody>
      </p:sp>
      <p:pic>
        <p:nvPicPr>
          <p:cNvPr id="5122" name="Picture 2" descr="don Eustachio Montemurro (1857-1923)">
            <a:extLst>
              <a:ext uri="{FF2B5EF4-FFF2-40B4-BE49-F238E27FC236}">
                <a16:creationId xmlns:a16="http://schemas.microsoft.com/office/drawing/2014/main" id="{57CAD52E-8A90-DCEE-9AF3-0D53941746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408" y="2412675"/>
            <a:ext cx="2385183" cy="37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E1F81-C510-1118-56B2-F0305622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953"/>
            <a:ext cx="10515600" cy="2099779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/>
              <a:t>Nel 1907 Montemurro abbozzò la realizzazione dell’istituto religioso femminile che avrebbe dovuto dedicarsi alla preparazione di ostie e di cibo per i poveri e all’insegnamento della dottrina ai bambini. Tale istituto nacque il  1 maggio 1908 con il nome di «Figlie Del Sacro Costato». A causa di tensioni che si crearono nelle congregazioni femminili,  nel 1930  ci fu la divisione in due istituti, quella di Spinazzola e Gravina con il nome di «Suore missionarie del Sacro Costato» e quella di Potenza con il nome di «Figlie del Sacro Costato».</a:t>
            </a:r>
          </a:p>
        </p:txBody>
      </p:sp>
      <p:pic>
        <p:nvPicPr>
          <p:cNvPr id="6146" name="Picture 2" descr="Le suore del Sacro Cuore celebrano centenario a Marcianise">
            <a:extLst>
              <a:ext uri="{FF2B5EF4-FFF2-40B4-BE49-F238E27FC236}">
                <a16:creationId xmlns:a16="http://schemas.microsoft.com/office/drawing/2014/main" id="{78AE053B-BA11-57EF-4A06-CE9661BBC9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430" y="2655472"/>
            <a:ext cx="7366000" cy="4051300"/>
          </a:xfrm>
          <a:prstGeom prst="rect">
            <a:avLst/>
          </a:prstGeom>
          <a:noFill/>
          <a:effectLst>
            <a:outerShdw blurRad="50800" dist="50800" sx="8000" sy="8000" algn="ctr" rotWithShape="0">
              <a:srgbClr val="FFFF00">
                <a:alpha val="6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69301-2483-C774-19A5-0BC2026F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gennaio 1914 fu trasferito  a Valle Pompei dove si dedicò ad un intenso lavoro pastorale e assistenziale.</a:t>
            </a:r>
          </a:p>
        </p:txBody>
      </p:sp>
      <p:pic>
        <p:nvPicPr>
          <p:cNvPr id="7170" name="Picture 2" descr="La storia e i parroci del SS. Salvatore: è una delle parrocchie più antiche  della nuova Pompei - Made in Pompei">
            <a:extLst>
              <a:ext uri="{FF2B5EF4-FFF2-40B4-BE49-F238E27FC236}">
                <a16:creationId xmlns:a16="http://schemas.microsoft.com/office/drawing/2014/main" id="{047CCA69-8313-98BC-6BAB-26729EF3F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532" y="1847909"/>
            <a:ext cx="5134707" cy="41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1161-1906-EF2E-CD82-D9A3107E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Don Eustachio Montemurro morì a Pompei il 2 gennaio 1923 per una broncopolmonite.</a:t>
            </a:r>
          </a:p>
        </p:txBody>
      </p:sp>
      <p:pic>
        <p:nvPicPr>
          <p:cNvPr id="5" name="Immagine 4" descr="Morte santa">
            <a:extLst>
              <a:ext uri="{FF2B5EF4-FFF2-40B4-BE49-F238E27FC236}">
                <a16:creationId xmlns:a16="http://schemas.microsoft.com/office/drawing/2014/main" id="{51487C23-19A2-995D-17E3-1013374C9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35" y="2821939"/>
            <a:ext cx="6120130" cy="29047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4EE61AB-3574-E863-CBAB-3AA7EF6A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13" y="2121407"/>
            <a:ext cx="10836935" cy="450596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09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0</TotalTime>
  <Words>358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Legno</vt:lpstr>
      <vt:lpstr>DON EUSTACHIO MONTEMURRO: I linguaggi della santita’</vt:lpstr>
      <vt:lpstr>Don Eustachio Montemurro nacque a Gravina in Puglia il 1 gennaio 1857 da Giuseppe Montemurro e Giulia Barbarossa. Secondogenito di sei figli, Maria Bruna, Francesco, Luigi, Maria Francesca e Federico.</vt:lpstr>
      <vt:lpstr>Dal 1872 al 1875 frequento’ il liceo classico «Emanuele Duni» di Matera </vt:lpstr>
      <vt:lpstr>Nel 1875 si iscrisse alla facoltà di medicina dell’università di Napoli, conseguendo nel 1879 un diploma speciale in matematica e scienze naturali e nel 1881 si laureò in medicina.</vt:lpstr>
      <vt:lpstr>Dopo essersi  laureato e finito il militare, torn0’ a Gravina e si dedic0’ alla politica. Dal 1883 al 1891 divenne consigliere comunale nel «partito del popolo»</vt:lpstr>
      <vt:lpstr>Il 24 settembre 1904 fu ordinato sacerdote e fu nominato sostituto parroco della chiesa di San Nicola e Santa Cecilia, dove si dedicò alla catechesi , alla predicazione, all’assistenza degli infermi e alla direzione spirituale.</vt:lpstr>
      <vt:lpstr>Nel 1907 Montemurro abbozzò la realizzazione dell’istituto religioso femminile che avrebbe dovuto dedicarsi alla preparazione di ostie e di cibo per i poveri e all’insegnamento della dottrina ai bambini. Tale istituto nacque il  1 maggio 1908 con il nome di «Figlie Del Sacro Costato». A causa di tensioni che si crearono nelle congregazioni femminili,  nel 1930  ci fu la divisione in due istituti, quella di Spinazzola e Gravina con il nome di «Suore missionarie del Sacro Costato» e quella di Potenza con il nome di «Figlie del Sacro Costato».</vt:lpstr>
      <vt:lpstr>Nel gennaio 1914 fu trasferito  a Valle Pompei dove si dedicò ad un intenso lavoro pastorale e assistenziale.</vt:lpstr>
      <vt:lpstr>Don Eustachio Montemurro morì a Pompei il 2 gennaio 1923 per una broncopolmonite.</vt:lpstr>
      <vt:lpstr>Il 20 dicembre 1936 la salma di Don Eustachio Montemurro venne trasferita nella cappella della casa madre delle suore missionarie del Sacro Costato e di Maria Santissima Addolorata, a Gravina in Puglia.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Eustachio Montemurro nacque a Gravina il 1 gennaio 1857 da Giuseppe Montemurro e Giulia Barbarossa</dc:title>
  <dc:creator>Utente</dc:creator>
  <cp:lastModifiedBy>Floriana Savino</cp:lastModifiedBy>
  <cp:revision>10</cp:revision>
  <dcterms:created xsi:type="dcterms:W3CDTF">2022-10-27T15:10:49Z</dcterms:created>
  <dcterms:modified xsi:type="dcterms:W3CDTF">2023-05-07T19:13:56Z</dcterms:modified>
</cp:coreProperties>
</file>